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26880-E410-4E4D-98C7-39A43A339583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307B7-C39F-4736-B76F-56AF4CA65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Specialization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cells know which proteins to make or what kind of cell to be?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dirty="0" smtClean="0"/>
              <a:t>Same instructions –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Every cell in your body has the same </a:t>
            </a:r>
            <a:r>
              <a:rPr lang="en-US" sz="3600" dirty="0" smtClean="0"/>
              <a:t>DNA</a:t>
            </a:r>
          </a:p>
          <a:p>
            <a:r>
              <a:rPr lang="en-US" sz="3600" dirty="0" smtClean="0"/>
              <a:t>Before cells become specialized, they are known as </a:t>
            </a:r>
            <a:r>
              <a:rPr lang="en-US" sz="3600" b="1" dirty="0" smtClean="0"/>
              <a:t>Stem Cells</a:t>
            </a:r>
            <a:endParaRPr lang="en-US" sz="3600" dirty="0" smtClean="0"/>
          </a:p>
          <a:p>
            <a:r>
              <a:rPr lang="en-US" sz="3600" dirty="0" smtClean="0"/>
              <a:t>Early in development, pieces of DNA are switched on or off </a:t>
            </a:r>
          </a:p>
          <a:p>
            <a:r>
              <a:rPr lang="en-US" sz="3600" dirty="0" smtClean="0"/>
              <a:t>The on/off switch determines what kind of cell you’ll make</a:t>
            </a:r>
          </a:p>
          <a:p>
            <a:r>
              <a:rPr lang="en-US" sz="3600" dirty="0" smtClean="0"/>
              <a:t>This is specialization </a:t>
            </a:r>
            <a:r>
              <a:rPr lang="en-US" sz="3600" b="1" dirty="0" smtClean="0"/>
              <a:t>or </a:t>
            </a:r>
            <a:r>
              <a:rPr lang="en-US" sz="3600" dirty="0" smtClean="0"/>
              <a:t>differentiation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Remember….Structure = Function!</a:t>
            </a:r>
            <a:endParaRPr lang="en-US" dirty="0"/>
          </a:p>
        </p:txBody>
      </p:sp>
      <p:pic>
        <p:nvPicPr>
          <p:cNvPr id="16386" name="Picture 2" descr="http://www.uic.edu/classes/bios/bios100/labs/bon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199"/>
            <a:ext cx="9144000" cy="62173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19800" y="1676400"/>
            <a:ext cx="2743200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Bone Cells are rigid and packed tightly together.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2743200" cy="5262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They must support our muscles as they move!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emc.maricopa.edu/faculty/farabee/biobk/0870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237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00800" y="0"/>
            <a:ext cx="2743200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Nerve cells are long and have many branches.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3886200" cy="5262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 long branches enable the cells to communicate messages very quickly.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tevegallik.org/sites/histologyolm.stevegallik.org/images/cardiacmus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71820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362200"/>
            <a:ext cx="3733800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Muscle cells are long, thick and packed with mitochondria.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0"/>
            <a:ext cx="2743200" cy="5262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They must be able to shorten (flex) by using lots of ATP!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i.edu/learn/heart/blood/images/red-blood-cel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160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4549676"/>
            <a:ext cx="37338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Blood Cells are small and rounded.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1595021"/>
            <a:ext cx="3200400" cy="5262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They must be able to easily move through our smallest blood vessels.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cccmkc.edu.hk/~sbj-biology/S3(02-03)/MKC%20Exam%20Paper/S3%20Biology%20Final%20Exam%2002-03%20MULTIPLE%20CHOICE%20ANSWER.files/image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0"/>
            <a:ext cx="10502537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2895600" cy="5632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 plants, xylem tissue carries water and phloem carries sugar (food). They are made of vascular cells.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81400" cy="60016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They must be thin and able to stretch. 4 and 5 are vessels lined with xylem and phloem cells.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hreedimensionaldesigns.files.wordpress.com/2012/01/le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797010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257800" y="0"/>
            <a:ext cx="28956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Leaf cells are packed with chloroplasts.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962401"/>
            <a:ext cx="701040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Their chloroplasts allow them to do photosynthesis and make as much sugar as possible.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abdn.ac.uk/emunit/emunit/templant/images/root%20cell%20%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7050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762000"/>
            <a:ext cx="28956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Root cells are all about vacuoles!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17693"/>
            <a:ext cx="3200400" cy="67403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Water enters the plant through the roots. The root cells need a place to keep it!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250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Cell Specialization</vt:lpstr>
      <vt:lpstr>Same instructions – different jobs</vt:lpstr>
      <vt:lpstr>Remember….Structure = Function!</vt:lpstr>
      <vt:lpstr>Slide 4</vt:lpstr>
      <vt:lpstr>Slide 5</vt:lpstr>
      <vt:lpstr>Slide 6</vt:lpstr>
      <vt:lpstr>Slide 7</vt:lpstr>
      <vt:lpstr>Slide 8</vt:lpstr>
      <vt:lpstr>Slide 9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allisonm.dean</dc:creator>
  <cp:lastModifiedBy>allisonm.dean</cp:lastModifiedBy>
  <cp:revision>29</cp:revision>
  <dcterms:created xsi:type="dcterms:W3CDTF">2012-09-21T12:34:21Z</dcterms:created>
  <dcterms:modified xsi:type="dcterms:W3CDTF">2013-02-13T16:04:18Z</dcterms:modified>
</cp:coreProperties>
</file>